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4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00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64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1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25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91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83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8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12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37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62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2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雨水処理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2411" y="1691676"/>
            <a:ext cx="4352925" cy="4620827"/>
          </a:xfrm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6"/>
            <a:ext cx="5181600" cy="4352926"/>
          </a:xfrm>
        </p:spPr>
      </p:pic>
      <p:sp>
        <p:nvSpPr>
          <p:cNvPr id="7" name="円/楕円 6"/>
          <p:cNvSpPr/>
          <p:nvPr/>
        </p:nvSpPr>
        <p:spPr>
          <a:xfrm>
            <a:off x="3643173" y="2441359"/>
            <a:ext cx="989860" cy="32314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2654423" y="2507279"/>
            <a:ext cx="902745" cy="7463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2419165" y="2987336"/>
            <a:ext cx="1080292" cy="87001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8065363" y="3857349"/>
            <a:ext cx="860202" cy="168231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9301208" y="3959441"/>
            <a:ext cx="570761" cy="171339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2228295" y="3546629"/>
            <a:ext cx="1290579" cy="112731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四角形吹き出し 22"/>
          <p:cNvSpPr/>
          <p:nvPr/>
        </p:nvSpPr>
        <p:spPr>
          <a:xfrm>
            <a:off x="2760955" y="971130"/>
            <a:ext cx="1741120" cy="787027"/>
          </a:xfrm>
          <a:prstGeom prst="wedgeRectCallout">
            <a:avLst>
              <a:gd name="adj1" fmla="val -30589"/>
              <a:gd name="adj2" fmla="val 1805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道路から雨水が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流れてくる。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四角形吹き出し 23"/>
          <p:cNvSpPr/>
          <p:nvPr/>
        </p:nvSpPr>
        <p:spPr>
          <a:xfrm>
            <a:off x="9109968" y="971130"/>
            <a:ext cx="1741120" cy="787027"/>
          </a:xfrm>
          <a:prstGeom prst="wedgeRectCallout">
            <a:avLst>
              <a:gd name="adj1" fmla="val -30589"/>
              <a:gd name="adj2" fmla="val 1805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敷地内が水浸し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になる。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51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</Words>
  <Application>Microsoft Office PowerPoint</Application>
  <PresentationFormat>ワイド画面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ＭＳ ゴシック</vt:lpstr>
      <vt:lpstr>Arial</vt:lpstr>
      <vt:lpstr>Calibri</vt:lpstr>
      <vt:lpstr>Calibri Light</vt:lpstr>
      <vt:lpstr>Office テーマ</vt:lpstr>
      <vt:lpstr>雨水処理 　　　　　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1丁目公園西側道路舗装について</dc:title>
  <dc:creator>雨宮明</dc:creator>
  <cp:lastModifiedBy>雨宮明</cp:lastModifiedBy>
  <cp:revision>15</cp:revision>
  <cp:lastPrinted>2015-05-09T08:27:20Z</cp:lastPrinted>
  <dcterms:created xsi:type="dcterms:W3CDTF">2015-05-05T00:13:41Z</dcterms:created>
  <dcterms:modified xsi:type="dcterms:W3CDTF">2016-01-17T13:49:38Z</dcterms:modified>
</cp:coreProperties>
</file>